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7104063" cy="102346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h6PuKqIEsIefwf7HoZYo1NCbDTG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245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328A7BE-A82D-4EEC-822B-E32F90400DB1}" v="5" dt="2022-09-12T14:11:13.6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60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customschemas.google.com/relationships/presentationmetadata" Target="metadata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4" Type="http://schemas.openxmlformats.org/officeDocument/2006/relationships/notesMaster" Target="notesMasters/notes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NA ARCHETTI" userId="5ead2915a1b2f230" providerId="LiveId" clId="{9328A7BE-A82D-4EEC-822B-E32F90400DB1}"/>
    <pc:docChg chg="undo custSel addSld modSld">
      <pc:chgData name="ANNA ARCHETTI" userId="5ead2915a1b2f230" providerId="LiveId" clId="{9328A7BE-A82D-4EEC-822B-E32F90400DB1}" dt="2022-09-12T14:11:51.455" v="237" actId="1037"/>
      <pc:docMkLst>
        <pc:docMk/>
      </pc:docMkLst>
      <pc:sldChg chg="modSp mod">
        <pc:chgData name="ANNA ARCHETTI" userId="5ead2915a1b2f230" providerId="LiveId" clId="{9328A7BE-A82D-4EEC-822B-E32F90400DB1}" dt="2022-09-12T14:08:26.827" v="149" actId="12788"/>
        <pc:sldMkLst>
          <pc:docMk/>
          <pc:sldMk cId="0" sldId="256"/>
        </pc:sldMkLst>
        <pc:spChg chg="mod">
          <ac:chgData name="ANNA ARCHETTI" userId="5ead2915a1b2f230" providerId="LiveId" clId="{9328A7BE-A82D-4EEC-822B-E32F90400DB1}" dt="2022-09-12T14:08:12.469" v="148" actId="1037"/>
          <ac:spMkLst>
            <pc:docMk/>
            <pc:sldMk cId="0" sldId="256"/>
            <ac:spMk id="3" creationId="{2934EA98-9296-2351-EAB6-6728F0EFE238}"/>
          </ac:spMkLst>
        </pc:spChg>
        <pc:spChg chg="mod">
          <ac:chgData name="ANNA ARCHETTI" userId="5ead2915a1b2f230" providerId="LiveId" clId="{9328A7BE-A82D-4EEC-822B-E32F90400DB1}" dt="2022-09-12T14:08:26.827" v="149" actId="12788"/>
          <ac:spMkLst>
            <pc:docMk/>
            <pc:sldMk cId="0" sldId="256"/>
            <ac:spMk id="85" creationId="{00000000-0000-0000-0000-000000000000}"/>
          </ac:spMkLst>
        </pc:spChg>
        <pc:spChg chg="mod">
          <ac:chgData name="ANNA ARCHETTI" userId="5ead2915a1b2f230" providerId="LiveId" clId="{9328A7BE-A82D-4EEC-822B-E32F90400DB1}" dt="2022-09-12T14:07:05.787" v="31" actId="1036"/>
          <ac:spMkLst>
            <pc:docMk/>
            <pc:sldMk cId="0" sldId="256"/>
            <ac:spMk id="89" creationId="{00000000-0000-0000-0000-000000000000}"/>
          </ac:spMkLst>
        </pc:spChg>
        <pc:spChg chg="mod">
          <ac:chgData name="ANNA ARCHETTI" userId="5ead2915a1b2f230" providerId="LiveId" clId="{9328A7BE-A82D-4EEC-822B-E32F90400DB1}" dt="2022-09-12T14:08:26.827" v="149" actId="12788"/>
          <ac:spMkLst>
            <pc:docMk/>
            <pc:sldMk cId="0" sldId="256"/>
            <ac:spMk id="91" creationId="{00000000-0000-0000-0000-000000000000}"/>
          </ac:spMkLst>
        </pc:spChg>
        <pc:spChg chg="mod">
          <ac:chgData name="ANNA ARCHETTI" userId="5ead2915a1b2f230" providerId="LiveId" clId="{9328A7BE-A82D-4EEC-822B-E32F90400DB1}" dt="2022-09-12T14:08:26.827" v="149" actId="12788"/>
          <ac:spMkLst>
            <pc:docMk/>
            <pc:sldMk cId="0" sldId="256"/>
            <ac:spMk id="93" creationId="{00000000-0000-0000-0000-000000000000}"/>
          </ac:spMkLst>
        </pc:spChg>
        <pc:spChg chg="mod">
          <ac:chgData name="ANNA ARCHETTI" userId="5ead2915a1b2f230" providerId="LiveId" clId="{9328A7BE-A82D-4EEC-822B-E32F90400DB1}" dt="2022-09-12T14:08:26.827" v="149" actId="12788"/>
          <ac:spMkLst>
            <pc:docMk/>
            <pc:sldMk cId="0" sldId="256"/>
            <ac:spMk id="95" creationId="{00000000-0000-0000-0000-000000000000}"/>
          </ac:spMkLst>
        </pc:spChg>
      </pc:sldChg>
      <pc:sldChg chg="addSp delSp modSp add mod">
        <pc:chgData name="ANNA ARCHETTI" userId="5ead2915a1b2f230" providerId="LiveId" clId="{9328A7BE-A82D-4EEC-822B-E32F90400DB1}" dt="2022-09-12T14:11:51.455" v="237" actId="1037"/>
        <pc:sldMkLst>
          <pc:docMk/>
          <pc:sldMk cId="1000172931" sldId="257"/>
        </pc:sldMkLst>
        <pc:spChg chg="del mod">
          <ac:chgData name="ANNA ARCHETTI" userId="5ead2915a1b2f230" providerId="LiveId" clId="{9328A7BE-A82D-4EEC-822B-E32F90400DB1}" dt="2022-09-12T14:09:31.650" v="152" actId="478"/>
          <ac:spMkLst>
            <pc:docMk/>
            <pc:sldMk cId="1000172931" sldId="257"/>
            <ac:spMk id="3" creationId="{2934EA98-9296-2351-EAB6-6728F0EFE238}"/>
          </ac:spMkLst>
        </pc:spChg>
        <pc:spChg chg="add del mod">
          <ac:chgData name="ANNA ARCHETTI" userId="5ead2915a1b2f230" providerId="LiveId" clId="{9328A7BE-A82D-4EEC-822B-E32F90400DB1}" dt="2022-09-12T14:09:33.745" v="153" actId="478"/>
          <ac:spMkLst>
            <pc:docMk/>
            <pc:sldMk cId="1000172931" sldId="257"/>
            <ac:spMk id="4" creationId="{87FCC664-3D9D-94A9-7E52-BD5290B4AAF2}"/>
          </ac:spMkLst>
        </pc:spChg>
        <pc:spChg chg="mod">
          <ac:chgData name="ANNA ARCHETTI" userId="5ead2915a1b2f230" providerId="LiveId" clId="{9328A7BE-A82D-4EEC-822B-E32F90400DB1}" dt="2022-09-12T14:11:45.547" v="231" actId="1035"/>
          <ac:spMkLst>
            <pc:docMk/>
            <pc:sldMk cId="1000172931" sldId="257"/>
            <ac:spMk id="5" creationId="{7694D8B1-A8D0-D484-CE66-8D0BED5397BB}"/>
          </ac:spMkLst>
        </pc:spChg>
        <pc:spChg chg="add mod">
          <ac:chgData name="ANNA ARCHETTI" userId="5ead2915a1b2f230" providerId="LiveId" clId="{9328A7BE-A82D-4EEC-822B-E32F90400DB1}" dt="2022-09-12T14:11:18.773" v="210" actId="20577"/>
          <ac:spMkLst>
            <pc:docMk/>
            <pc:sldMk cId="1000172931" sldId="257"/>
            <ac:spMk id="7" creationId="{010E87EB-2EE7-8AE8-FD3C-7CEA06F41761}"/>
          </ac:spMkLst>
        </pc:spChg>
        <pc:spChg chg="del">
          <ac:chgData name="ANNA ARCHETTI" userId="5ead2915a1b2f230" providerId="LiveId" clId="{9328A7BE-A82D-4EEC-822B-E32F90400DB1}" dt="2022-09-12T14:09:31.650" v="152" actId="478"/>
          <ac:spMkLst>
            <pc:docMk/>
            <pc:sldMk cId="1000172931" sldId="257"/>
            <ac:spMk id="85" creationId="{00000000-0000-0000-0000-000000000000}"/>
          </ac:spMkLst>
        </pc:spChg>
        <pc:spChg chg="del">
          <ac:chgData name="ANNA ARCHETTI" userId="5ead2915a1b2f230" providerId="LiveId" clId="{9328A7BE-A82D-4EEC-822B-E32F90400DB1}" dt="2022-09-12T14:09:31.650" v="152" actId="478"/>
          <ac:spMkLst>
            <pc:docMk/>
            <pc:sldMk cId="1000172931" sldId="257"/>
            <ac:spMk id="89" creationId="{00000000-0000-0000-0000-000000000000}"/>
          </ac:spMkLst>
        </pc:spChg>
        <pc:spChg chg="del">
          <ac:chgData name="ANNA ARCHETTI" userId="5ead2915a1b2f230" providerId="LiveId" clId="{9328A7BE-A82D-4EEC-822B-E32F90400DB1}" dt="2022-09-12T14:09:31.650" v="152" actId="478"/>
          <ac:spMkLst>
            <pc:docMk/>
            <pc:sldMk cId="1000172931" sldId="257"/>
            <ac:spMk id="91" creationId="{00000000-0000-0000-0000-000000000000}"/>
          </ac:spMkLst>
        </pc:spChg>
        <pc:spChg chg="del">
          <ac:chgData name="ANNA ARCHETTI" userId="5ead2915a1b2f230" providerId="LiveId" clId="{9328A7BE-A82D-4EEC-822B-E32F90400DB1}" dt="2022-09-12T14:09:31.650" v="152" actId="478"/>
          <ac:spMkLst>
            <pc:docMk/>
            <pc:sldMk cId="1000172931" sldId="257"/>
            <ac:spMk id="93" creationId="{00000000-0000-0000-0000-000000000000}"/>
          </ac:spMkLst>
        </pc:spChg>
        <pc:spChg chg="del">
          <ac:chgData name="ANNA ARCHETTI" userId="5ead2915a1b2f230" providerId="LiveId" clId="{9328A7BE-A82D-4EEC-822B-E32F90400DB1}" dt="2022-09-12T14:09:31.650" v="152" actId="478"/>
          <ac:spMkLst>
            <pc:docMk/>
            <pc:sldMk cId="1000172931" sldId="257"/>
            <ac:spMk id="95" creationId="{00000000-0000-0000-0000-000000000000}"/>
          </ac:spMkLst>
        </pc:spChg>
        <pc:grpChg chg="add mod">
          <ac:chgData name="ANNA ARCHETTI" userId="5ead2915a1b2f230" providerId="LiveId" clId="{9328A7BE-A82D-4EEC-822B-E32F90400DB1}" dt="2022-09-12T14:11:51.455" v="237" actId="1037"/>
          <ac:grpSpMkLst>
            <pc:docMk/>
            <pc:sldMk cId="1000172931" sldId="257"/>
            <ac:grpSpMk id="6" creationId="{53F9DDCC-7C93-543B-EC14-5F12C9830C97}"/>
          </ac:grpSpMkLst>
        </pc:grpChg>
        <pc:picChg chg="del mod">
          <ac:chgData name="ANNA ARCHETTI" userId="5ead2915a1b2f230" providerId="LiveId" clId="{9328A7BE-A82D-4EEC-822B-E32F90400DB1}" dt="2022-09-12T14:11:01.840" v="195" actId="478"/>
          <ac:picMkLst>
            <pc:docMk/>
            <pc:sldMk cId="1000172931" sldId="257"/>
            <ac:picMk id="84" creationId="{00000000-0000-0000-0000-000000000000}"/>
          </ac:picMkLst>
        </pc:picChg>
        <pc:picChg chg="mod">
          <ac:chgData name="ANNA ARCHETTI" userId="5ead2915a1b2f230" providerId="LiveId" clId="{9328A7BE-A82D-4EEC-822B-E32F90400DB1}" dt="2022-09-12T14:09:41.112" v="154" actId="164"/>
          <ac:picMkLst>
            <pc:docMk/>
            <pc:sldMk cId="1000172931" sldId="257"/>
            <ac:picMk id="86" creationId="{00000000-0000-0000-0000-000000000000}"/>
          </ac:picMkLst>
        </pc:picChg>
        <pc:picChg chg="mod">
          <ac:chgData name="ANNA ARCHETTI" userId="5ead2915a1b2f230" providerId="LiveId" clId="{9328A7BE-A82D-4EEC-822B-E32F90400DB1}" dt="2022-09-12T14:09:41.112" v="154" actId="164"/>
          <ac:picMkLst>
            <pc:docMk/>
            <pc:sldMk cId="1000172931" sldId="257"/>
            <ac:picMk id="87" creationId="{00000000-0000-0000-0000-000000000000}"/>
          </ac:picMkLst>
        </pc:picChg>
        <pc:picChg chg="del mod">
          <ac:chgData name="ANNA ARCHETTI" userId="5ead2915a1b2f230" providerId="LiveId" clId="{9328A7BE-A82D-4EEC-822B-E32F90400DB1}" dt="2022-09-12T14:11:03.018" v="196" actId="478"/>
          <ac:picMkLst>
            <pc:docMk/>
            <pc:sldMk cId="1000172931" sldId="257"/>
            <ac:picMk id="94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84225" y="767575"/>
            <a:ext cx="4736250" cy="38379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10400" y="4861425"/>
            <a:ext cx="5683225" cy="4605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10400" y="4861425"/>
            <a:ext cx="5683225" cy="46055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2875" y="768350"/>
            <a:ext cx="6818313" cy="38369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10400" y="4861425"/>
            <a:ext cx="5683225" cy="46055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2875" y="768350"/>
            <a:ext cx="6818313" cy="38369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890114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tito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testo verticale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testo verticale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contenuto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estazione sezione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e contenuti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fronto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titol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uota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uto con didascalia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magine con didascalia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" descr="Rectangle&#10;&#10;Description automatically generated with medium confidence"/>
          <p:cNvPicPr preferRelativeResize="0"/>
          <p:nvPr/>
        </p:nvPicPr>
        <p:blipFill rotWithShape="1">
          <a:blip r:embed="rId3">
            <a:alphaModFix/>
          </a:blip>
          <a:srcRect b="29764"/>
          <a:stretch/>
        </p:blipFill>
        <p:spPr>
          <a:xfrm>
            <a:off x="-762" y="-38298"/>
            <a:ext cx="12195326" cy="1451462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"/>
          <p:cNvSpPr txBox="1">
            <a:spLocks noGrp="1"/>
          </p:cNvSpPr>
          <p:nvPr>
            <p:ph type="ctrTitle"/>
          </p:nvPr>
        </p:nvSpPr>
        <p:spPr>
          <a:xfrm>
            <a:off x="3559348" y="1427643"/>
            <a:ext cx="5074704" cy="88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</a:pPr>
            <a:r>
              <a:rPr lang="it-IT" sz="4000" b="1" dirty="0"/>
              <a:t>FLASH PRESENTATION</a:t>
            </a:r>
            <a:endParaRPr dirty="0"/>
          </a:p>
        </p:txBody>
      </p:sp>
      <p:pic>
        <p:nvPicPr>
          <p:cNvPr id="86" name="Google Shape;86;p1" descr="sigilloLogoUnipd_CMYK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21673" y="5834631"/>
            <a:ext cx="1837690" cy="846455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2267296" y="5874099"/>
            <a:ext cx="1229360" cy="848995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/>
          <p:cNvSpPr txBox="1"/>
          <p:nvPr/>
        </p:nvSpPr>
        <p:spPr>
          <a:xfrm>
            <a:off x="2146161" y="4515872"/>
            <a:ext cx="7855527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___________________________________________________________________</a:t>
            </a:r>
            <a:endParaRPr/>
          </a:p>
        </p:txBody>
      </p:sp>
      <p:sp>
        <p:nvSpPr>
          <p:cNvPr id="91" name="Google Shape;91;p1"/>
          <p:cNvSpPr txBox="1"/>
          <p:nvPr/>
        </p:nvSpPr>
        <p:spPr>
          <a:xfrm>
            <a:off x="335980" y="3746795"/>
            <a:ext cx="11521440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3200" b="1" dirty="0">
                <a:solidFill>
                  <a:srgbClr val="324595"/>
                </a:solidFill>
                <a:latin typeface="Calibri"/>
                <a:ea typeface="Calibri"/>
                <a:cs typeface="Calibri"/>
                <a:sym typeface="Calibri"/>
              </a:rPr>
              <a:t>Title of </a:t>
            </a:r>
            <a:r>
              <a:rPr lang="it-IT" sz="3200" b="1" dirty="0" err="1">
                <a:solidFill>
                  <a:srgbClr val="324595"/>
                </a:solidFill>
                <a:latin typeface="Calibri"/>
                <a:ea typeface="Calibri"/>
                <a:cs typeface="Calibri"/>
                <a:sym typeface="Calibri"/>
              </a:rPr>
              <a:t>your</a:t>
            </a:r>
            <a:r>
              <a:rPr lang="it-IT" sz="3200" b="1" dirty="0">
                <a:solidFill>
                  <a:srgbClr val="324595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it-IT" sz="3200" b="1" dirty="0" err="1">
                <a:solidFill>
                  <a:srgbClr val="324595"/>
                </a:solidFill>
                <a:latin typeface="Calibri"/>
                <a:ea typeface="Calibri"/>
                <a:cs typeface="Calibri"/>
                <a:sym typeface="Calibri"/>
              </a:rPr>
              <a:t>presentation</a:t>
            </a:r>
            <a:endParaRPr sz="3200" b="1" dirty="0">
              <a:solidFill>
                <a:srgbClr val="32459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752950" y="4785691"/>
            <a:ext cx="10687500" cy="7232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Your Institution, Your Department, Your Lab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pic>
        <p:nvPicPr>
          <p:cNvPr id="94" name="Google Shape;94;p1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5065502" y="775944"/>
            <a:ext cx="2252871" cy="365760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1"/>
          <p:cNvSpPr txBox="1"/>
          <p:nvPr/>
        </p:nvSpPr>
        <p:spPr>
          <a:xfrm>
            <a:off x="4556054" y="2655150"/>
            <a:ext cx="3081293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3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Name </a:t>
            </a:r>
            <a:r>
              <a:rPr lang="it-IT" sz="36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Surname</a:t>
            </a:r>
            <a:endParaRPr sz="3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934EA98-9296-2351-EAB6-6728F0EFE238}"/>
              </a:ext>
            </a:extLst>
          </p:cNvPr>
          <p:cNvSpPr/>
          <p:nvPr/>
        </p:nvSpPr>
        <p:spPr>
          <a:xfrm>
            <a:off x="322334" y="1791723"/>
            <a:ext cx="1828800" cy="1828800"/>
          </a:xfrm>
          <a:prstGeom prst="rect">
            <a:avLst/>
          </a:prstGeom>
          <a:solidFill>
            <a:srgbClr val="32459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YOUR PHOTO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694D8B1-A8D0-D484-CE66-8D0BED5397BB}"/>
              </a:ext>
            </a:extLst>
          </p:cNvPr>
          <p:cNvSpPr txBox="1"/>
          <p:nvPr/>
        </p:nvSpPr>
        <p:spPr>
          <a:xfrm>
            <a:off x="8964874" y="6287132"/>
            <a:ext cx="300545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 </a:t>
            </a:r>
            <a:r>
              <a:rPr lang="it-IT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Thursday</a:t>
            </a:r>
            <a:r>
              <a:rPr lang="it-IT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29</a:t>
            </a:r>
            <a:r>
              <a:rPr lang="it-IT" baseline="30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</a:t>
            </a:r>
            <a:r>
              <a:rPr lang="it-IT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it-IT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September</a:t>
            </a:r>
            <a:r>
              <a:rPr lang="it-IT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2022 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53F9DDCC-7C93-543B-EC14-5F12C9830C97}"/>
              </a:ext>
            </a:extLst>
          </p:cNvPr>
          <p:cNvGrpSpPr>
            <a:grpSpLocks noChangeAspect="1"/>
          </p:cNvGrpSpPr>
          <p:nvPr/>
        </p:nvGrpSpPr>
        <p:grpSpPr>
          <a:xfrm>
            <a:off x="92135" y="6311480"/>
            <a:ext cx="1685295" cy="457200"/>
            <a:chOff x="221673" y="5834631"/>
            <a:chExt cx="3274983" cy="888463"/>
          </a:xfrm>
        </p:grpSpPr>
        <p:pic>
          <p:nvPicPr>
            <p:cNvPr id="86" name="Google Shape;86;p1" descr="sigilloLogoUnipd_CMYK2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221673" y="5834631"/>
              <a:ext cx="1837690" cy="84645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7" name="Google Shape;87;p1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2267296" y="5874099"/>
              <a:ext cx="1229360" cy="84899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7694D8B1-A8D0-D484-CE66-8D0BED5397BB}"/>
              </a:ext>
            </a:extLst>
          </p:cNvPr>
          <p:cNvSpPr txBox="1"/>
          <p:nvPr/>
        </p:nvSpPr>
        <p:spPr>
          <a:xfrm>
            <a:off x="8915401" y="6519755"/>
            <a:ext cx="324612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FNIP day, </a:t>
            </a:r>
            <a:r>
              <a:rPr lang="it-IT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Thursday</a:t>
            </a:r>
            <a:r>
              <a:rPr lang="it-IT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29</a:t>
            </a:r>
            <a:r>
              <a:rPr lang="it-IT" baseline="30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</a:t>
            </a:r>
            <a:r>
              <a:rPr lang="it-IT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it-IT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September</a:t>
            </a:r>
            <a:r>
              <a:rPr lang="it-IT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2022 </a:t>
            </a:r>
            <a:endParaRPr lang="en-US" dirty="0"/>
          </a:p>
        </p:txBody>
      </p:sp>
      <p:sp>
        <p:nvSpPr>
          <p:cNvPr id="7" name="Google Shape;85;p1">
            <a:extLst>
              <a:ext uri="{FF2B5EF4-FFF2-40B4-BE49-F238E27FC236}">
                <a16:creationId xmlns:a16="http://schemas.microsoft.com/office/drawing/2014/main" id="{010E87EB-2EE7-8AE8-FD3C-7CEA06F41761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3559348" y="1427643"/>
            <a:ext cx="5074704" cy="88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</a:pPr>
            <a:r>
              <a:rPr lang="it-IT" sz="4000" b="1" dirty="0"/>
              <a:t>YOUR FLASH PRESENTATION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0017293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36</Words>
  <Application>Microsoft Office PowerPoint</Application>
  <PresentationFormat>Widescreen</PresentationFormat>
  <Paragraphs>9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Tema di Office</vt:lpstr>
      <vt:lpstr>FLASH PRESENTATION</vt:lpstr>
      <vt:lpstr>YOUR FLASH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FLASH PRESENTATION</dc:title>
  <dc:creator>pc</dc:creator>
  <cp:lastModifiedBy>ANNA ARCHETTI</cp:lastModifiedBy>
  <cp:revision>1</cp:revision>
  <dcterms:created xsi:type="dcterms:W3CDTF">2020-05-05T10:06:57Z</dcterms:created>
  <dcterms:modified xsi:type="dcterms:W3CDTF">2022-09-12T14:11:54Z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0x0101005707A0A3AB92F34D9E4895713FA23127</vt:lpwstr>
  </property>
</Properties>
</file>